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99445" y="3069771"/>
            <a:ext cx="6541543" cy="1745115"/>
          </a:xfrm>
        </p:spPr>
        <p:txBody>
          <a:bodyPr/>
          <a:lstStyle/>
          <a:p>
            <a:r>
              <a:rPr lang="sl-SI" dirty="0" smtClean="0"/>
              <a:t>Črke se kregajo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3331030"/>
            <a:ext cx="8689976" cy="1926770"/>
          </a:xfrm>
        </p:spPr>
        <p:txBody>
          <a:bodyPr/>
          <a:lstStyle/>
          <a:p>
            <a:r>
              <a:rPr lang="sl-SI" dirty="0" smtClean="0"/>
              <a:t>Jože j. petelin</a:t>
            </a:r>
            <a:endParaRPr lang="sl-SI" dirty="0"/>
          </a:p>
        </p:txBody>
      </p:sp>
      <p:pic>
        <p:nvPicPr>
          <p:cNvPr id="1028" name="Picture 4" descr="Klipartový obrázek Legrační abeceda s dětmi AB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7552"/>
            <a:ext cx="39719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stavljanka – puzzle Abeceda Slovenska – POMAGAJ MI Z IGRO DO ZNAN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8" y="1437730"/>
            <a:ext cx="3756046" cy="48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las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458" y="5214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2782389"/>
            <a:ext cx="5852457" cy="1946365"/>
          </a:xfrm>
        </p:spPr>
        <p:txBody>
          <a:bodyPr>
            <a:normAutofit/>
          </a:bodyPr>
          <a:lstStyle/>
          <a:p>
            <a:r>
              <a:rPr lang="sl-SI" sz="5300" dirty="0" smtClean="0"/>
              <a:t>Zakaj so se črke skregale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Pobarvanke - Pobarvan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3" y="135332"/>
            <a:ext cx="2037806" cy="28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barvanke, pesmice, pravljice, otroški sudoku - Otroški kotiče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945229"/>
            <a:ext cx="2587625" cy="21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las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189" y="5257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992672"/>
          </a:xfrm>
        </p:spPr>
        <p:txBody>
          <a:bodyPr>
            <a:normAutofit/>
          </a:bodyPr>
          <a:lstStyle/>
          <a:p>
            <a:r>
              <a:rPr lang="sl-SI" sz="4800" dirty="0" smtClean="0"/>
              <a:t>Katere črke imajo strešice nad glavo?</a:t>
            </a:r>
            <a:endParaRPr lang="sl-SI" sz="4800" dirty="0"/>
          </a:p>
        </p:txBody>
      </p:sp>
      <p:pic>
        <p:nvPicPr>
          <p:cNvPr id="4098" name="Picture 2" descr="Pobarvanke abeceda, čr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337">
            <a:off x="9288351" y="3518195"/>
            <a:ext cx="155751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barvanka črke 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378">
            <a:off x="1249126" y="3257919"/>
            <a:ext cx="2260780" cy="31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2034" y="4840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653037"/>
          </a:xfrm>
        </p:spPr>
        <p:txBody>
          <a:bodyPr>
            <a:normAutofit/>
          </a:bodyPr>
          <a:lstStyle/>
          <a:p>
            <a:r>
              <a:rPr lang="sl-SI" sz="4800" dirty="0" smtClean="0"/>
              <a:t>Kateri dve črki imata trebušček?</a:t>
            </a:r>
            <a:endParaRPr lang="sl-SI" sz="4800" dirty="0"/>
          </a:p>
        </p:txBody>
      </p:sp>
      <p:pic>
        <p:nvPicPr>
          <p:cNvPr id="7170" name="Picture 2" descr="A b c clipart 2 » Clipart Stati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6" y="3409404"/>
            <a:ext cx="4111194" cy="22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775" y="5033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Kdo je prekinil prepir?</a:t>
            </a:r>
            <a:endParaRPr lang="sl-SI" sz="4800" dirty="0"/>
          </a:p>
        </p:txBody>
      </p:sp>
      <p:pic>
        <p:nvPicPr>
          <p:cNvPr id="5122" name="Picture 2" descr="Abeceda: : 9789610120711 : Knjiga | Emka.s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14" y="2366964"/>
            <a:ext cx="2646241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634" y="4783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613849"/>
          </a:xfrm>
        </p:spPr>
        <p:txBody>
          <a:bodyPr>
            <a:normAutofit/>
          </a:bodyPr>
          <a:lstStyle/>
          <a:p>
            <a:r>
              <a:rPr lang="sl-SI" sz="4800" dirty="0" smtClean="0"/>
              <a:t>Kaj misliš, zakaj so pomembne vse črke v abecedi?</a:t>
            </a:r>
            <a:endParaRPr lang="sl-SI" sz="4800" dirty="0"/>
          </a:p>
        </p:txBody>
      </p:sp>
      <p:pic>
        <p:nvPicPr>
          <p:cNvPr id="6146" name="Picture 2" descr="Plakat MOJA ABECEDA - Made By Kak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8" y="2980917"/>
            <a:ext cx="342423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6983" y="4388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253929"/>
          </a:xfrm>
        </p:spPr>
        <p:txBody>
          <a:bodyPr>
            <a:normAutofit/>
          </a:bodyPr>
          <a:lstStyle/>
          <a:p>
            <a:r>
              <a:rPr lang="sl-SI" sz="4800" dirty="0" smtClean="0"/>
              <a:t>Katero črko najlažje zapišeš in katera ti pri zapisu še „nagaja“?</a:t>
            </a:r>
            <a:endParaRPr lang="sl-SI" sz="4800" dirty="0"/>
          </a:p>
        </p:txBody>
      </p:sp>
      <p:pic>
        <p:nvPicPr>
          <p:cNvPr id="4" name="Glas 007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2526" y="441356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26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 abecedo.</a:t>
            </a:r>
            <a:endParaRPr lang="sl-SI" dirty="0"/>
          </a:p>
        </p:txBody>
      </p:sp>
      <p:pic>
        <p:nvPicPr>
          <p:cNvPr id="2054" name="Picture 6" descr="MANJKA ČRKA V BESED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2" y="1967608"/>
            <a:ext cx="6033638" cy="379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654" y="4626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Vzemi mali zvezek. Napiši naslov </a:t>
            </a:r>
            <a:r>
              <a:rPr lang="sl-SI" b="1" dirty="0" smtClean="0">
                <a:solidFill>
                  <a:srgbClr val="FF0000"/>
                </a:solidFill>
              </a:rPr>
              <a:t>abeceda</a:t>
            </a:r>
            <a:r>
              <a:rPr lang="sl-SI" dirty="0" smtClean="0"/>
              <a:t> in napiši vse črke velike tiskane abecede. Poskusi pisati čez eno vrstico (ne čez dve vrstici) in pazi na prstek presledka med črkama.</a:t>
            </a:r>
            <a:endParaRPr lang="sl-SI" dirty="0"/>
          </a:p>
        </p:txBody>
      </p:sp>
      <p:pic>
        <p:nvPicPr>
          <p:cNvPr id="4" name="Picture 6" descr="MANJKA ČRKA V BESED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62" y="2587325"/>
            <a:ext cx="5729623" cy="34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 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775" y="4639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420</TotalTime>
  <Words>92</Words>
  <Application>Microsoft Office PowerPoint</Application>
  <PresentationFormat>Širokozaslonsko</PresentationFormat>
  <Paragraphs>10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Kapljica</vt:lpstr>
      <vt:lpstr>Črke se kregajo</vt:lpstr>
      <vt:lpstr>Zakaj so se črke skregale?</vt:lpstr>
      <vt:lpstr>Katere črke imajo strešice nad glavo?</vt:lpstr>
      <vt:lpstr>Kateri dve črki imata trebušček?</vt:lpstr>
      <vt:lpstr>Kdo je prekinil prepir?</vt:lpstr>
      <vt:lpstr>Kaj misliš, zakaj so pomembne vse črke v abecedi?</vt:lpstr>
      <vt:lpstr>Katero črko najlažje zapišeš in katera ti pri zapisu še „nagaja“?</vt:lpstr>
      <vt:lpstr>Ponovimo abecedo.</vt:lpstr>
      <vt:lpstr>Vzemi mali zvezek. Napiši naslov abeceda in napiši vse črke velike tiskane abecede. Poskusi pisati čez eno vrstico (ne čez dve vrstici) in pazi na prstek presledka med črkama.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Črke se kregajo</dc:title>
  <dc:creator>MajaTK</dc:creator>
  <cp:lastModifiedBy>MajaTK</cp:lastModifiedBy>
  <cp:revision>10</cp:revision>
  <dcterms:created xsi:type="dcterms:W3CDTF">2020-04-28T12:22:19Z</dcterms:created>
  <dcterms:modified xsi:type="dcterms:W3CDTF">2020-04-29T20:10:44Z</dcterms:modified>
</cp:coreProperties>
</file>