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/>
              <a:t>ZVEZA MED ELEKTRIČNIM TOKOM IN NAPETOSTJO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32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>
                <a:solidFill>
                  <a:srgbClr val="C00000"/>
                </a:solidFill>
              </a:rPr>
              <a:t>OHMOV ZAKON</a:t>
            </a:r>
            <a:endParaRPr lang="sl-SI" b="1" dirty="0">
              <a:solidFill>
                <a:srgbClr val="C00000"/>
              </a:solidFill>
            </a:endParaRPr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Kolikšen je upor upornika?</a:t>
            </a:r>
          </a:p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585" y="609600"/>
            <a:ext cx="5449630" cy="543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59" y="2509634"/>
            <a:ext cx="473067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59" y="4524401"/>
            <a:ext cx="473067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5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800" b="1" dirty="0">
                <a:solidFill>
                  <a:srgbClr val="C00000"/>
                </a:solidFill>
              </a:rPr>
              <a:t>OHMOV ZAKON PRAVI, DA STA NAPETOST IN TOK PREMOSORAZMERNI KOLIČINI. </a:t>
            </a:r>
            <a:br>
              <a:rPr lang="sl-SI" sz="2800" b="1" dirty="0">
                <a:solidFill>
                  <a:srgbClr val="C00000"/>
                </a:solidFill>
              </a:rPr>
            </a:br>
            <a:r>
              <a:rPr lang="sl-SI" sz="2400" b="1">
                <a:solidFill>
                  <a:srgbClr val="C00000"/>
                </a:solidFill>
              </a:rPr>
              <a:t>Sorazmernostni koeficient </a:t>
            </a:r>
            <a:r>
              <a:rPr lang="sl-SI" sz="2400" b="1" dirty="0">
                <a:solidFill>
                  <a:srgbClr val="C00000"/>
                </a:solidFill>
              </a:rPr>
              <a:t>imenujemo električni upor.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1991544" y="2396359"/>
                <a:ext cx="8229600" cy="3758405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sl-SI" sz="2800" b="1" dirty="0" smtClean="0">
                    <a:solidFill>
                      <a:srgbClr val="002060"/>
                    </a:solidFill>
                  </a:rPr>
                  <a:t>napetost = upor </a:t>
                </a:r>
                <a:r>
                  <a:rPr lang="sl-SI" sz="2800" b="1" dirty="0" smtClean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⋅ tok</a:t>
                </a:r>
              </a:p>
              <a:p>
                <a:pPr marL="0" indent="0" algn="ctr">
                  <a:buNone/>
                </a:pPr>
                <a:r>
                  <a:rPr lang="sl-SI" sz="4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Znak za električni upor – </a:t>
                </a:r>
                <a:r>
                  <a:rPr lang="sl-SI" sz="4000" b="1" dirty="0">
                    <a:solidFill>
                      <a:srgbClr val="C00000"/>
                    </a:solidFill>
                    <a:latin typeface="Cambria Math"/>
                    <a:ea typeface="Cambria Math"/>
                  </a:rPr>
                  <a:t>R</a:t>
                </a:r>
              </a:p>
              <a:p>
                <a:pPr marL="0" indent="0" algn="ctr">
                  <a:buNone/>
                </a:pPr>
                <a:r>
                  <a:rPr lang="sl-SI" sz="2800" b="1" dirty="0" smtClean="0">
                    <a:solidFill>
                      <a:srgbClr val="C00000"/>
                    </a:solidFill>
                    <a:latin typeface="Cambria Math"/>
                    <a:ea typeface="Cambria Math"/>
                  </a:rPr>
                  <a:t>U = R ⋅ I</a:t>
                </a:r>
              </a:p>
              <a:p>
                <a:pPr marL="0" indent="0" algn="ctr">
                  <a:buNone/>
                </a:pPr>
                <a:r>
                  <a:rPr lang="sl-SI" sz="2800" b="1" dirty="0" smtClean="0">
                    <a:solidFill>
                      <a:srgbClr val="C00000"/>
                    </a:solidFill>
                    <a:latin typeface="Cambria Math"/>
                    <a:ea typeface="Cambria Math"/>
                  </a:rPr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sl-SI" sz="28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𝑼</m:t>
                        </m:r>
                      </m:num>
                      <m:den>
                        <m:r>
                          <a:rPr lang="sl-SI" sz="28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𝑰</m:t>
                        </m:r>
                      </m:den>
                    </m:f>
                  </m:oMath>
                </a14:m>
                <a:endParaRPr lang="sl-SI" sz="2800" b="1" dirty="0" smtClean="0">
                  <a:solidFill>
                    <a:srgbClr val="C00000"/>
                  </a:solidFill>
                  <a:latin typeface="Cambria Math"/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sl-SI" sz="2800" b="1" dirty="0" smtClean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Enota za upor je </a:t>
                </a:r>
                <a:r>
                  <a:rPr lang="sl-SI" sz="2800" b="1" dirty="0" err="1" smtClean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ohm</a:t>
                </a:r>
                <a:r>
                  <a:rPr lang="sl-SI" sz="2800" b="1" dirty="0" smtClean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 -</a:t>
                </a:r>
                <a:r>
                  <a:rPr lang="sl-SI" sz="2800" b="1" dirty="0" smtClean="0">
                    <a:solidFill>
                      <a:srgbClr val="C00000"/>
                    </a:solidFill>
                    <a:latin typeface="Cambria Math"/>
                    <a:ea typeface="Cambria Math"/>
                  </a:rPr>
                  <a:t> 𝛀</a:t>
                </a:r>
              </a:p>
              <a:p>
                <a:pPr marL="0" indent="0" algn="ctr">
                  <a:buNone/>
                </a:pPr>
                <a:r>
                  <a:rPr lang="sl-SI" sz="2800" b="1" dirty="0" smtClean="0">
                    <a:solidFill>
                      <a:srgbClr val="C00000"/>
                    </a:solidFill>
                    <a:latin typeface="Cambria Math"/>
                    <a:ea typeface="Cambria Math"/>
                  </a:rPr>
                  <a:t>𝛀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sl-SI" sz="28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𝑽</m:t>
                        </m:r>
                      </m:num>
                      <m:den>
                        <m:r>
                          <a:rPr lang="sl-SI" sz="28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𝑨</m:t>
                        </m:r>
                      </m:den>
                    </m:f>
                  </m:oMath>
                </a14:m>
                <a:endParaRPr lang="sl-SI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91544" y="2396359"/>
                <a:ext cx="8229600" cy="3758405"/>
              </a:xfrm>
              <a:blipFill>
                <a:blip r:embed="rId2"/>
                <a:stretch>
                  <a:fillRect t="-1621" b="-405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77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Učbenik stran 124 naloga 1 in 2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  <a:p>
            <a:pPr marL="514350" indent="-514350">
              <a:buAutoNum type="arabicPeriod"/>
            </a:pPr>
            <a:endParaRPr lang="sl-SI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endParaRPr lang="sl-SI" b="1" dirty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endParaRPr lang="sl-SI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sl-SI" sz="3200" b="1" dirty="0" smtClean="0">
                <a:solidFill>
                  <a:srgbClr val="002060"/>
                </a:solidFill>
              </a:rPr>
              <a:t>Tako, da trikrat povečamo napetost.</a:t>
            </a:r>
          </a:p>
          <a:p>
            <a:pPr marL="514350" indent="-514350">
              <a:buAutoNum type="arabicPeriod"/>
            </a:pPr>
            <a:r>
              <a:rPr lang="sl-SI" sz="3200" b="1" dirty="0" smtClean="0">
                <a:solidFill>
                  <a:srgbClr val="002060"/>
                </a:solidFill>
              </a:rPr>
              <a:t>Napetost vira moramo zmanjšati za 3 V.</a:t>
            </a:r>
          </a:p>
          <a:p>
            <a:pPr marL="514350" indent="-514350">
              <a:buAutoNum type="arabicPeriod"/>
            </a:pPr>
            <a:endParaRPr lang="sl-SI" b="1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1412776"/>
            <a:ext cx="8415544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11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391</TotalTime>
  <Words>65</Words>
  <Application>Microsoft Office PowerPoint</Application>
  <PresentationFormat>Širokozaslonsko</PresentationFormat>
  <Paragraphs>18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Trebuchet MS</vt:lpstr>
      <vt:lpstr>Wingdings 3</vt:lpstr>
      <vt:lpstr>Gladko</vt:lpstr>
      <vt:lpstr>ZVEZA MED ELEKTRIČNIM TOKOM IN NAPETOSTJO </vt:lpstr>
      <vt:lpstr>OHMOV ZAKON</vt:lpstr>
      <vt:lpstr>OHMOV ZAKON PRAVI, DA STA NAPETOST IN TOK PREMOSORAZMERNI KOLIČINI.  Sorazmernostni koeficient imenujemo električni upor.</vt:lpstr>
      <vt:lpstr>Učbenik stran 124 naloga 1 in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ZVEZA MED ELEKTRIČNIM TOKOM IN NAPETOSTJO</dc:title>
  <dc:creator>PS-FIZ</dc:creator>
  <cp:lastModifiedBy>Mateja Benedik</cp:lastModifiedBy>
  <cp:revision>7</cp:revision>
  <dcterms:created xsi:type="dcterms:W3CDTF">2018-04-19T08:52:35Z</dcterms:created>
  <dcterms:modified xsi:type="dcterms:W3CDTF">2020-03-16T18:01:46Z</dcterms:modified>
</cp:coreProperties>
</file>