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2877-1828-4295-983E-DD3721CDD8A3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886-711D-406F-AA58-96284B9915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275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2877-1828-4295-983E-DD3721CDD8A3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886-711D-406F-AA58-96284B9915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478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2877-1828-4295-983E-DD3721CDD8A3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886-711D-406F-AA58-96284B9915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517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2877-1828-4295-983E-DD3721CDD8A3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886-711D-406F-AA58-96284B9915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920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2877-1828-4295-983E-DD3721CDD8A3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886-711D-406F-AA58-96284B9915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65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2877-1828-4295-983E-DD3721CDD8A3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886-711D-406F-AA58-96284B9915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475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2877-1828-4295-983E-DD3721CDD8A3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886-711D-406F-AA58-96284B9915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772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2877-1828-4295-983E-DD3721CDD8A3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886-711D-406F-AA58-96284B9915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951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2877-1828-4295-983E-DD3721CDD8A3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886-711D-406F-AA58-96284B9915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076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2877-1828-4295-983E-DD3721CDD8A3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886-711D-406F-AA58-96284B9915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144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2877-1828-4295-983E-DD3721CDD8A3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886-711D-406F-AA58-96284B9915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334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E2877-1828-4295-983E-DD3721CDD8A3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2886-711D-406F-AA58-96284B9915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17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 smtClean="0">
                <a:solidFill>
                  <a:srgbClr val="C00000"/>
                </a:solidFill>
              </a:rPr>
              <a:t>ELEKTRIČNA VEZJA</a:t>
            </a:r>
            <a:endParaRPr lang="sl-SI" b="1" dirty="0">
              <a:solidFill>
                <a:srgbClr val="C00000"/>
              </a:solidFill>
            </a:endParaRPr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140968"/>
            <a:ext cx="275272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556792"/>
            <a:ext cx="27432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770" y="4005064"/>
            <a:ext cx="26193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3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rgbClr val="C00000"/>
                </a:solidFill>
              </a:rPr>
              <a:t>ZAPOREDNA VEZAVA PORABNIKOV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sz="2800" b="1" dirty="0" smtClean="0">
              <a:solidFill>
                <a:srgbClr val="C00000"/>
              </a:solidFill>
            </a:endParaRPr>
          </a:p>
          <a:p>
            <a:r>
              <a:rPr lang="sl-SI" sz="2800" b="1" dirty="0" smtClean="0">
                <a:solidFill>
                  <a:srgbClr val="C00000"/>
                </a:solidFill>
              </a:rPr>
              <a:t>Skozi zaporedno vezane porabnike teče enak tok.</a:t>
            </a:r>
            <a:endParaRPr lang="sl-SI" sz="2800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68760"/>
            <a:ext cx="24003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9789"/>
            <a:ext cx="23431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35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sl-SI" dirty="0" smtClean="0"/>
              </a:p>
              <a:p>
                <a:endParaRPr lang="sl-SI" dirty="0"/>
              </a:p>
              <a:p>
                <a:endParaRPr lang="sl-SI" dirty="0" smtClean="0"/>
              </a:p>
              <a:p>
                <a:endParaRPr lang="sl-SI" dirty="0"/>
              </a:p>
              <a:p>
                <a:r>
                  <a:rPr lang="sl-SI" b="1" dirty="0" smtClean="0">
                    <a:solidFill>
                      <a:srgbClr val="C00000"/>
                    </a:solidFill>
                  </a:rPr>
                  <a:t>Vsota napetosti na zaporedno vezanih porabnikih je enaka napetosti vira.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sl-SI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sl-SI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sl-SI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sl-SI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sl-SI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𝑼</m:t>
                      </m:r>
                    </m:oMath>
                  </m:oMathPara>
                </a14:m>
                <a:endParaRPr lang="sl-SI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96752"/>
            <a:ext cx="3096344" cy="224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23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r>
              <a:rPr lang="sl-SI" b="1" dirty="0" smtClean="0">
                <a:solidFill>
                  <a:srgbClr val="C00000"/>
                </a:solidFill>
              </a:rPr>
              <a:t>Napetost vira se po zaporedno vezanih porabnikih porazdeli tako, da je razmerje napetosti enako razmerju uporov.</a:t>
            </a:r>
            <a:endParaRPr lang="sl-SI" b="1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6632"/>
            <a:ext cx="3168352" cy="247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772953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41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b="1" dirty="0" smtClean="0">
                <a:solidFill>
                  <a:srgbClr val="C00000"/>
                </a:solidFill>
              </a:rPr>
              <a:t>Kolikšen je skupni upor zaporedno vezanih upornikov?</a:t>
            </a:r>
            <a:endParaRPr lang="sl-SI" sz="3600" b="1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b="1" dirty="0" smtClean="0">
                <a:solidFill>
                  <a:srgbClr val="002060"/>
                </a:solidFill>
              </a:rPr>
              <a:t>I = 0,02A</a:t>
            </a:r>
          </a:p>
          <a:p>
            <a:pPr marL="0" indent="0">
              <a:buNone/>
            </a:pPr>
            <a:r>
              <a:rPr lang="sl-SI" b="1" u="sng" dirty="0" smtClean="0">
                <a:solidFill>
                  <a:srgbClr val="002060"/>
                </a:solidFill>
              </a:rPr>
              <a:t>U = 6 V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002060"/>
                </a:solidFill>
              </a:rPr>
              <a:t>R =  ?</a:t>
            </a:r>
          </a:p>
          <a:p>
            <a:pPr marL="0" indent="0">
              <a:buNone/>
            </a:pPr>
            <a:endParaRPr lang="sl-SI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l-SI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b="1" dirty="0" smtClean="0">
                <a:solidFill>
                  <a:srgbClr val="002060"/>
                </a:solidFill>
              </a:rPr>
              <a:t>Skupni upor je 300 </a:t>
            </a:r>
            <a:r>
              <a:rPr lang="sl-SI" b="1" dirty="0" smtClean="0">
                <a:solidFill>
                  <a:srgbClr val="002060"/>
                </a:solidFill>
                <a:latin typeface="Cambria Math"/>
                <a:ea typeface="Cambria Math"/>
              </a:rPr>
              <a:t>𝛀.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002060"/>
                </a:solidFill>
                <a:ea typeface="Cambria Math"/>
              </a:rPr>
              <a:t>Upornik z uporom </a:t>
            </a:r>
            <a:r>
              <a:rPr lang="sl-SI" b="1" dirty="0">
                <a:solidFill>
                  <a:srgbClr val="002060"/>
                </a:solidFill>
              </a:rPr>
              <a:t>300 </a:t>
            </a:r>
            <a:r>
              <a:rPr lang="sl-SI" b="1" dirty="0" smtClean="0">
                <a:solidFill>
                  <a:srgbClr val="002060"/>
                </a:solidFill>
                <a:ea typeface="Cambria Math"/>
              </a:rPr>
              <a:t>𝛀 lahko nadomesti zaporedno vezana upornika za 100 𝛀 in 200 𝛀.</a:t>
            </a:r>
            <a:endParaRPr lang="sl-SI" b="1" dirty="0">
              <a:solidFill>
                <a:srgbClr val="00206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28800"/>
            <a:ext cx="3168352" cy="247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66793"/>
            <a:ext cx="2174268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1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</a:rPr>
              <a:t>Ali je skupni upor zaporedno vezanih upornikov vedno enak vsoti uporov teh upornikov?</a:t>
            </a:r>
            <a:endParaRPr lang="sl-SI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 algn="ctr">
                  <a:buNone/>
                </a:pPr>
                <a:r>
                  <a:rPr lang="sl-SI" b="1" dirty="0" smtClean="0">
                    <a:solidFill>
                      <a:srgbClr val="002060"/>
                    </a:solidFill>
                  </a:rPr>
                  <a:t>U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sl-SI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sl-SI" b="1" i="1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sl-SI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sl-SI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sl-SI" b="1" i="1" smtClean="0">
                        <a:solidFill>
                          <a:srgbClr val="002060"/>
                        </a:solidFill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sl-SI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sl-SI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endParaRPr lang="sl-SI" b="1" dirty="0" smtClean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r>
                  <a:rPr lang="sl-SI" b="1" dirty="0" smtClean="0">
                    <a:solidFill>
                      <a:srgbClr val="002060"/>
                    </a:solidFill>
                  </a:rPr>
                  <a:t>U = RI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sl-SI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sl-SI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l-SI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1" i="1" dirty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sl-SI" b="1" i="1" dirty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sl-SI" b="1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𝑰</m:t>
                      </m:r>
                    </m:oMath>
                  </m:oMathPara>
                </a14:m>
                <a:endParaRPr lang="sl-SI" b="1" dirty="0" smtClean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sl-SI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sl-SI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l-SI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1" i="1" dirty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sl-SI" b="1" i="1" dirty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sl-SI" b="1" i="1" dirty="0">
                          <a:solidFill>
                            <a:srgbClr val="002060"/>
                          </a:solidFill>
                          <a:latin typeface="Cambria Math"/>
                        </a:rPr>
                        <m:t>𝑰</m:t>
                      </m:r>
                    </m:oMath>
                  </m:oMathPara>
                </a14:m>
                <a:endParaRPr lang="sl-SI" b="1" dirty="0" smtClean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r>
                  <a:rPr lang="sl-SI" b="1" dirty="0" smtClean="0">
                    <a:solidFill>
                      <a:srgbClr val="002060"/>
                    </a:solidFill>
                  </a:rPr>
                  <a:t>…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sl-SI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sl-SI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l-SI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1" i="1" dirty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sl-SI" b="1" i="1" dirty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sl-SI" b="1" i="1" dirty="0">
                          <a:solidFill>
                            <a:srgbClr val="002060"/>
                          </a:solidFill>
                          <a:latin typeface="Cambria Math"/>
                        </a:rPr>
                        <m:t>𝑰</m:t>
                      </m:r>
                    </m:oMath>
                  </m:oMathPara>
                </a14:m>
                <a:endParaRPr lang="sl-SI" b="1" dirty="0" smtClean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endParaRPr lang="sl-SI" sz="1800" b="1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r>
                  <a:rPr lang="sl-SI" b="1" dirty="0" smtClean="0">
                    <a:solidFill>
                      <a:srgbClr val="002060"/>
                    </a:solidFill>
                  </a:rPr>
                  <a:t>RI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sl-SI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sl-SI" b="1" i="1" dirty="0">
                        <a:solidFill>
                          <a:srgbClr val="002060"/>
                        </a:solidFill>
                        <a:latin typeface="Cambria Math"/>
                      </a:rPr>
                      <m:t>𝑰</m:t>
                    </m:r>
                  </m:oMath>
                </a14:m>
                <a:r>
                  <a:rPr lang="sl-SI" b="1" dirty="0" smtClean="0">
                    <a:solidFill>
                      <a:srgbClr val="002060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sl-SI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sl-SI" b="1" i="1" dirty="0">
                        <a:solidFill>
                          <a:srgbClr val="002060"/>
                        </a:solidFill>
                        <a:latin typeface="Cambria Math"/>
                      </a:rPr>
                      <m:t>𝑰</m:t>
                    </m:r>
                  </m:oMath>
                </a14:m>
                <a:r>
                  <a:rPr lang="sl-SI" b="1" dirty="0" smtClean="0">
                    <a:solidFill>
                      <a:srgbClr val="002060"/>
                    </a:solidFill>
                  </a:rPr>
                  <a:t> + …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sl-SI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sl-SI" b="1" i="1" dirty="0">
                        <a:solidFill>
                          <a:srgbClr val="002060"/>
                        </a:solidFill>
                        <a:latin typeface="Cambria Math"/>
                      </a:rPr>
                      <m:t>𝑰</m:t>
                    </m:r>
                  </m:oMath>
                </a14:m>
                <a:endParaRPr lang="sl-SI" b="1" dirty="0" smtClean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r>
                  <a:rPr lang="sl-SI" b="1" dirty="0" smtClean="0">
                    <a:solidFill>
                      <a:srgbClr val="C00000"/>
                    </a:solidFill>
                  </a:rPr>
                  <a:t>R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sl-SI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sl-SI" b="1" dirty="0" smtClean="0">
                    <a:solidFill>
                      <a:srgbClr val="C00000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sl-SI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sl-SI" b="1" dirty="0" smtClean="0">
                    <a:solidFill>
                      <a:srgbClr val="C00000"/>
                    </a:solidFill>
                  </a:rPr>
                  <a:t>+ …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sl-SI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endParaRPr lang="sl-SI" b="1" dirty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r>
                  <a:rPr lang="sl-SI" b="1" dirty="0" smtClean="0">
                    <a:solidFill>
                      <a:srgbClr val="C00000"/>
                    </a:solidFill>
                  </a:rPr>
                  <a:t>Skupni upor zaporedno vezanih upornikov je enak vsoti njihovih uporov.</a:t>
                </a:r>
                <a:endParaRPr lang="sl-SI" b="1" dirty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endParaRPr lang="sl-SI" dirty="0"/>
              </a:p>
              <a:p>
                <a:pPr marL="0" indent="0" algn="ctr">
                  <a:buNone/>
                </a:pPr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2695" r="-125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948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99</Words>
  <Application>Microsoft Office PowerPoint</Application>
  <PresentationFormat>Diaprojekcija na zaslonu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Officeova tema</vt:lpstr>
      <vt:lpstr>ELEKTRIČNA VEZJA</vt:lpstr>
      <vt:lpstr>ZAPOREDNA VEZAVA PORABNIKOV</vt:lpstr>
      <vt:lpstr>PowerPointova predstavitev</vt:lpstr>
      <vt:lpstr>PowerPointova predstavitev</vt:lpstr>
      <vt:lpstr>Kolikšen je skupni upor zaporedno vezanih upornikov?</vt:lpstr>
      <vt:lpstr>Ali je skupni upor zaporedno vezanih upornikov vedno enak vsoti uporov teh upornikov?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ZAPOREDNA VEZAVA PORABNIKOV</dc:title>
  <dc:creator>uporabnik</dc:creator>
  <cp:lastModifiedBy>Mateja Benedik</cp:lastModifiedBy>
  <cp:revision>17</cp:revision>
  <dcterms:created xsi:type="dcterms:W3CDTF">2014-04-08T07:36:42Z</dcterms:created>
  <dcterms:modified xsi:type="dcterms:W3CDTF">2020-03-30T17:11:14Z</dcterms:modified>
</cp:coreProperties>
</file>