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8B3-F37B-418B-9EA7-B6D9DB71411E}" type="datetimeFigureOut">
              <a:rPr lang="sl-SI" smtClean="0"/>
              <a:t>21. 03. 2020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8992-4FAB-4D45-80E0-EC3FB2F42E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279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8B3-F37B-418B-9EA7-B6D9DB71411E}" type="datetimeFigureOut">
              <a:rPr lang="sl-SI" smtClean="0"/>
              <a:t>21. 03. 2020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8992-4FAB-4D45-80E0-EC3FB2F42E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989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8B3-F37B-418B-9EA7-B6D9DB71411E}" type="datetimeFigureOut">
              <a:rPr lang="sl-SI" smtClean="0"/>
              <a:t>21. 03. 2020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8992-4FAB-4D45-80E0-EC3FB2F42E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705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8B3-F37B-418B-9EA7-B6D9DB71411E}" type="datetimeFigureOut">
              <a:rPr lang="sl-SI" smtClean="0"/>
              <a:t>21. 03. 2020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8992-4FAB-4D45-80E0-EC3FB2F42E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608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8B3-F37B-418B-9EA7-B6D9DB71411E}" type="datetimeFigureOut">
              <a:rPr lang="sl-SI" smtClean="0"/>
              <a:t>21. 03. 2020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8992-4FAB-4D45-80E0-EC3FB2F42E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44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8B3-F37B-418B-9EA7-B6D9DB71411E}" type="datetimeFigureOut">
              <a:rPr lang="sl-SI" smtClean="0"/>
              <a:t>21. 03. 2020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8992-4FAB-4D45-80E0-EC3FB2F42E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79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8B3-F37B-418B-9EA7-B6D9DB71411E}" type="datetimeFigureOut">
              <a:rPr lang="sl-SI" smtClean="0"/>
              <a:t>21. 03. 2020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8992-4FAB-4D45-80E0-EC3FB2F42E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473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8B3-F37B-418B-9EA7-B6D9DB71411E}" type="datetimeFigureOut">
              <a:rPr lang="sl-SI" smtClean="0"/>
              <a:t>21. 03. 2020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8992-4FAB-4D45-80E0-EC3FB2F42E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326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8B3-F37B-418B-9EA7-B6D9DB71411E}" type="datetimeFigureOut">
              <a:rPr lang="sl-SI" smtClean="0"/>
              <a:t>21. 03. 2020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8992-4FAB-4D45-80E0-EC3FB2F42E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828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8B3-F37B-418B-9EA7-B6D9DB71411E}" type="datetimeFigureOut">
              <a:rPr lang="sl-SI" smtClean="0"/>
              <a:t>21. 03. 2020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8992-4FAB-4D45-80E0-EC3FB2F42E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765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8B3-F37B-418B-9EA7-B6D9DB71411E}" type="datetimeFigureOut">
              <a:rPr lang="sl-SI" smtClean="0"/>
              <a:t>21. 03. 2020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8992-4FAB-4D45-80E0-EC3FB2F42E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309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438B3-F37B-418B-9EA7-B6D9DB71411E}" type="datetimeFigureOut">
              <a:rPr lang="sl-SI" smtClean="0"/>
              <a:t>21. 03. 2020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8992-4FAB-4D45-80E0-EC3FB2F42E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01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b="1" smtClean="0">
                <a:solidFill>
                  <a:srgbClr val="C00000"/>
                </a:solidFill>
              </a:rPr>
              <a:t>PONOVITEV</a:t>
            </a:r>
            <a:br>
              <a:rPr lang="sl-SI" sz="2800" b="1" smtClean="0">
                <a:solidFill>
                  <a:srgbClr val="C00000"/>
                </a:solidFill>
              </a:rPr>
            </a:br>
            <a:r>
              <a:rPr lang="sl-SI" sz="2800" b="1" smtClean="0">
                <a:solidFill>
                  <a:srgbClr val="C00000"/>
                </a:solidFill>
              </a:rPr>
              <a:t>OHMOV </a:t>
            </a:r>
            <a:r>
              <a:rPr lang="sl-SI" sz="2800" b="1" dirty="0" smtClean="0">
                <a:solidFill>
                  <a:srgbClr val="C00000"/>
                </a:solidFill>
              </a:rPr>
              <a:t>ZAKON PRAVI, DA STA NAPETOST IN TOK PREMOSORAZMERNI KOLIČINI. </a:t>
            </a:r>
            <a:br>
              <a:rPr lang="sl-SI" sz="2800" b="1" dirty="0" smtClean="0">
                <a:solidFill>
                  <a:srgbClr val="C00000"/>
                </a:solidFill>
              </a:rPr>
            </a:br>
            <a:r>
              <a:rPr lang="sl-SI" sz="2400" b="1" dirty="0" smtClean="0">
                <a:solidFill>
                  <a:srgbClr val="C00000"/>
                </a:solidFill>
              </a:rPr>
              <a:t>Sorazmernostni koeficient imenujemo električni upor.</a:t>
            </a:r>
            <a:endParaRPr lang="sl-SI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0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sl-SI" b="1" dirty="0" smtClean="0">
                    <a:solidFill>
                      <a:srgbClr val="002060"/>
                    </a:solidFill>
                  </a:rPr>
                  <a:t>napetost = upor </a:t>
                </a:r>
                <a:r>
                  <a:rPr lang="sl-SI" b="1" dirty="0" smtClean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⋅ tok</a:t>
                </a:r>
              </a:p>
              <a:p>
                <a:pPr marL="0" indent="0" algn="ctr">
                  <a:buNone/>
                </a:pPr>
                <a:r>
                  <a:rPr lang="sl-SI" sz="2800" b="1" dirty="0" smtClean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Znak za električni upor – </a:t>
                </a:r>
                <a:r>
                  <a:rPr lang="sl-SI" sz="2800" b="1" dirty="0" smtClean="0">
                    <a:solidFill>
                      <a:srgbClr val="C00000"/>
                    </a:solidFill>
                    <a:latin typeface="Cambria Math"/>
                    <a:ea typeface="Cambria Math"/>
                  </a:rPr>
                  <a:t>R</a:t>
                </a:r>
              </a:p>
              <a:p>
                <a:pPr marL="0" indent="0" algn="ctr">
                  <a:buNone/>
                </a:pPr>
                <a:r>
                  <a:rPr lang="sl-SI" b="1" dirty="0" smtClean="0">
                    <a:solidFill>
                      <a:srgbClr val="C00000"/>
                    </a:solidFill>
                    <a:latin typeface="Cambria Math"/>
                    <a:ea typeface="Cambria Math"/>
                  </a:rPr>
                  <a:t>U = R ⋅ I</a:t>
                </a:r>
              </a:p>
              <a:p>
                <a:pPr marL="0" indent="0" algn="ctr">
                  <a:buNone/>
                </a:pPr>
                <a:r>
                  <a:rPr lang="sl-SI" b="1" dirty="0" smtClean="0">
                    <a:solidFill>
                      <a:srgbClr val="C00000"/>
                    </a:solidFill>
                    <a:latin typeface="Cambria Math"/>
                    <a:ea typeface="Cambria Math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sl-SI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𝑼</m:t>
                        </m:r>
                      </m:num>
                      <m:den>
                        <m:r>
                          <a:rPr lang="sl-SI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𝑰</m:t>
                        </m:r>
                      </m:den>
                    </m:f>
                  </m:oMath>
                </a14:m>
                <a:endParaRPr lang="sl-SI" b="1" dirty="0" smtClean="0">
                  <a:solidFill>
                    <a:srgbClr val="C00000"/>
                  </a:solidFill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:r>
                  <a:rPr lang="sl-SI" b="1" dirty="0" smtClean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Enota za upor je </a:t>
                </a:r>
                <a:r>
                  <a:rPr lang="sl-SI" b="1" dirty="0" err="1" smtClean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ohm</a:t>
                </a:r>
                <a:r>
                  <a:rPr lang="sl-SI" b="1" dirty="0" smtClean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 -</a:t>
                </a:r>
                <a:r>
                  <a:rPr lang="sl-SI" b="1" dirty="0" smtClean="0">
                    <a:solidFill>
                      <a:srgbClr val="C00000"/>
                    </a:solidFill>
                    <a:latin typeface="Cambria Math"/>
                    <a:ea typeface="Cambria Math"/>
                  </a:rPr>
                  <a:t> 𝛀</a:t>
                </a:r>
              </a:p>
              <a:p>
                <a:pPr marL="0" indent="0" algn="ctr">
                  <a:buNone/>
                </a:pPr>
                <a:r>
                  <a:rPr lang="sl-SI" b="1" dirty="0" smtClean="0">
                    <a:solidFill>
                      <a:srgbClr val="C00000"/>
                    </a:solidFill>
                    <a:latin typeface="Cambria Math"/>
                    <a:ea typeface="Cambria Math"/>
                  </a:rPr>
                  <a:t>𝛀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sl-SI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𝑽</m:t>
                        </m:r>
                      </m:num>
                      <m:den>
                        <m:r>
                          <a:rPr lang="sl-SI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𝑨</m:t>
                        </m:r>
                      </m:den>
                    </m:f>
                  </m:oMath>
                </a14:m>
                <a:endParaRPr lang="sl-SI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229600" cy="4525963"/>
              </a:xfrm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9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VELJAVNOST OHMOVEGA ZAKONA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1484784"/>
            <a:ext cx="875347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5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74" y="260648"/>
            <a:ext cx="882967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7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Učbenik stran </a:t>
            </a:r>
            <a:r>
              <a:rPr lang="sl-SI" b="1">
                <a:solidFill>
                  <a:srgbClr val="FF0000"/>
                </a:solidFill>
              </a:rPr>
              <a:t>124 </a:t>
            </a:r>
            <a:r>
              <a:rPr lang="sl-SI" b="1" smtClean="0">
                <a:solidFill>
                  <a:srgbClr val="FF0000"/>
                </a:solidFill>
              </a:rPr>
              <a:t/>
            </a:r>
            <a:br>
              <a:rPr lang="sl-SI" b="1" smtClean="0">
                <a:solidFill>
                  <a:srgbClr val="FF0000"/>
                </a:solidFill>
              </a:rPr>
            </a:br>
            <a:r>
              <a:rPr lang="sl-SI" b="1" smtClean="0">
                <a:solidFill>
                  <a:srgbClr val="FF0000"/>
                </a:solidFill>
              </a:rPr>
              <a:t>naloge 3 do </a:t>
            </a:r>
            <a:r>
              <a:rPr lang="sl-SI" b="1" dirty="0" smtClean="0">
                <a:solidFill>
                  <a:srgbClr val="FF0000"/>
                </a:solidFill>
              </a:rPr>
              <a:t>7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6" y="1935734"/>
            <a:ext cx="8515350" cy="311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8000"/>
            <a:ext cx="3924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81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Pri nalogi 7 je potrebno tok pretvoriti v A. </a:t>
            </a: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83" y="342900"/>
            <a:ext cx="8524875" cy="359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136"/>
            <a:ext cx="209262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5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35</Words>
  <Application>Microsoft Office PowerPoint</Application>
  <PresentationFormat>Diaprojekcija na zaslonu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 Math</vt:lpstr>
      <vt:lpstr>Officeova tema</vt:lpstr>
      <vt:lpstr>PONOVITEV OHMOV ZAKON PRAVI, DA STA NAPETOST IN TOK PREMOSORAZMERNI KOLIČINI.  Sorazmernostni koeficient imenujemo električni upor.</vt:lpstr>
      <vt:lpstr>VELJAVNOST OHMOVEGA ZAKONA</vt:lpstr>
      <vt:lpstr>PowerPointova predstavitev</vt:lpstr>
      <vt:lpstr>Učbenik stran 124  naloge 3 do 7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ZVEZA MED ELEKTRIČNIM TOKOM IN NAPETOSTJO</dc:title>
  <dc:creator>uporabnik</dc:creator>
  <cp:lastModifiedBy>Mateja Benedik</cp:lastModifiedBy>
  <cp:revision>17</cp:revision>
  <dcterms:created xsi:type="dcterms:W3CDTF">2014-03-25T19:17:59Z</dcterms:created>
  <dcterms:modified xsi:type="dcterms:W3CDTF">2020-03-21T18:20:31Z</dcterms:modified>
</cp:coreProperties>
</file>