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658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89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383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85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439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354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794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2976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690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17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543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967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01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227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386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30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079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477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39552" y="332656"/>
            <a:ext cx="8496944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l-SI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IERE AUF DEM </a:t>
            </a:r>
            <a:r>
              <a:rPr lang="sl-SI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sl-SI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AUERNHOF (ŽIVALI NA KMETIJI)</a:t>
            </a:r>
          </a:p>
          <a:p>
            <a:endParaRPr lang="sl-SI" sz="3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l-SI" sz="3600" dirty="0">
                <a:solidFill>
                  <a:schemeClr val="bg1"/>
                </a:solidFill>
              </a:rPr>
              <a:t>		die Kuh – krava</a:t>
            </a:r>
          </a:p>
          <a:p>
            <a:r>
              <a:rPr lang="sl-SI" sz="3600" dirty="0">
                <a:solidFill>
                  <a:schemeClr val="bg1"/>
                </a:solidFill>
              </a:rPr>
              <a:t>		</a:t>
            </a:r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</a:t>
            </a:r>
            <a:r>
              <a:rPr lang="sl-SI" sz="3600" dirty="0" err="1">
                <a:solidFill>
                  <a:schemeClr val="bg1"/>
                </a:solidFill>
              </a:rPr>
              <a:t>Schwein</a:t>
            </a:r>
            <a:r>
              <a:rPr lang="sl-SI" sz="3600" dirty="0">
                <a:solidFill>
                  <a:schemeClr val="bg1"/>
                </a:solidFill>
              </a:rPr>
              <a:t>- prašič</a:t>
            </a:r>
          </a:p>
          <a:p>
            <a:r>
              <a:rPr lang="sl-SI" sz="3600" dirty="0">
                <a:solidFill>
                  <a:schemeClr val="bg1"/>
                </a:solidFill>
              </a:rPr>
              <a:t>		der </a:t>
            </a:r>
            <a:r>
              <a:rPr lang="sl-SI" sz="3600" dirty="0" err="1">
                <a:solidFill>
                  <a:schemeClr val="bg1"/>
                </a:solidFill>
              </a:rPr>
              <a:t>Hahn</a:t>
            </a:r>
            <a:r>
              <a:rPr lang="sl-SI" sz="3600" dirty="0">
                <a:solidFill>
                  <a:schemeClr val="bg1"/>
                </a:solidFill>
              </a:rPr>
              <a:t> – petelin</a:t>
            </a:r>
          </a:p>
          <a:p>
            <a:r>
              <a:rPr lang="sl-SI" sz="3600" dirty="0">
                <a:solidFill>
                  <a:schemeClr val="bg1"/>
                </a:solidFill>
              </a:rPr>
              <a:t>		</a:t>
            </a:r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</a:t>
            </a:r>
            <a:r>
              <a:rPr lang="sl-SI" sz="3600" dirty="0" err="1">
                <a:solidFill>
                  <a:schemeClr val="bg1"/>
                </a:solidFill>
              </a:rPr>
              <a:t>Huhn</a:t>
            </a:r>
            <a:r>
              <a:rPr lang="sl-SI" sz="3600" dirty="0">
                <a:solidFill>
                  <a:schemeClr val="bg1"/>
                </a:solidFill>
              </a:rPr>
              <a:t>, die </a:t>
            </a:r>
            <a:r>
              <a:rPr lang="sl-SI" sz="3600" dirty="0" err="1">
                <a:solidFill>
                  <a:schemeClr val="bg1"/>
                </a:solidFill>
              </a:rPr>
              <a:t>Henne</a:t>
            </a:r>
            <a:r>
              <a:rPr lang="sl-SI" sz="3600" dirty="0">
                <a:solidFill>
                  <a:schemeClr val="bg1"/>
                </a:solidFill>
              </a:rPr>
              <a:t> – kokoš</a:t>
            </a:r>
          </a:p>
          <a:p>
            <a:r>
              <a:rPr lang="sl-SI" sz="3600" dirty="0">
                <a:solidFill>
                  <a:schemeClr val="bg1"/>
                </a:solidFill>
              </a:rPr>
              <a:t>		die </a:t>
            </a:r>
            <a:r>
              <a:rPr lang="sl-SI" sz="3600" dirty="0" err="1">
                <a:solidFill>
                  <a:schemeClr val="bg1"/>
                </a:solidFill>
              </a:rPr>
              <a:t>Ziege</a:t>
            </a:r>
            <a:r>
              <a:rPr lang="sl-SI" sz="3600" dirty="0">
                <a:solidFill>
                  <a:schemeClr val="bg1"/>
                </a:solidFill>
              </a:rPr>
              <a:t> – koza</a:t>
            </a:r>
          </a:p>
          <a:p>
            <a:r>
              <a:rPr lang="sl-SI" sz="3600" dirty="0">
                <a:solidFill>
                  <a:schemeClr val="bg1"/>
                </a:solidFill>
              </a:rPr>
              <a:t>		</a:t>
            </a:r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</a:t>
            </a:r>
            <a:r>
              <a:rPr lang="sl-SI" sz="3600" dirty="0" err="1">
                <a:solidFill>
                  <a:schemeClr val="bg1"/>
                </a:solidFill>
              </a:rPr>
              <a:t>Schaf</a:t>
            </a:r>
            <a:r>
              <a:rPr lang="sl-SI" sz="3600" dirty="0">
                <a:solidFill>
                  <a:schemeClr val="bg1"/>
                </a:solidFill>
              </a:rPr>
              <a:t> – ovca</a:t>
            </a:r>
          </a:p>
          <a:p>
            <a:r>
              <a:rPr lang="sl-SI" sz="3600" dirty="0">
                <a:solidFill>
                  <a:schemeClr val="bg1"/>
                </a:solidFill>
              </a:rPr>
              <a:t>		</a:t>
            </a:r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</a:t>
            </a:r>
            <a:r>
              <a:rPr lang="sl-SI" sz="3600" dirty="0" err="1">
                <a:solidFill>
                  <a:schemeClr val="bg1"/>
                </a:solidFill>
              </a:rPr>
              <a:t>Pferd</a:t>
            </a:r>
            <a:r>
              <a:rPr lang="sl-SI" sz="3600" dirty="0">
                <a:solidFill>
                  <a:schemeClr val="bg1"/>
                </a:solidFill>
              </a:rPr>
              <a:t> - konj</a:t>
            </a:r>
          </a:p>
          <a:p>
            <a:endParaRPr lang="sl-SI" sz="3600" dirty="0"/>
          </a:p>
          <a:p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177135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330630" y="76470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der </a:t>
            </a:r>
            <a:r>
              <a:rPr lang="sl-SI" sz="3600" dirty="0" err="1">
                <a:solidFill>
                  <a:schemeClr val="bg1"/>
                </a:solidFill>
              </a:rPr>
              <a:t>Truthahn</a:t>
            </a:r>
            <a:r>
              <a:rPr lang="sl-SI" sz="3600" dirty="0">
                <a:solidFill>
                  <a:schemeClr val="bg1"/>
                </a:solidFill>
              </a:rPr>
              <a:t> – puran</a:t>
            </a:r>
          </a:p>
          <a:p>
            <a:r>
              <a:rPr lang="sl-SI" sz="3600" dirty="0">
                <a:solidFill>
                  <a:schemeClr val="bg1"/>
                </a:solidFill>
              </a:rPr>
              <a:t>die </a:t>
            </a:r>
            <a:r>
              <a:rPr lang="sl-SI" sz="3600" dirty="0" err="1">
                <a:solidFill>
                  <a:schemeClr val="bg1"/>
                </a:solidFill>
              </a:rPr>
              <a:t>Ente</a:t>
            </a:r>
            <a:r>
              <a:rPr lang="sl-SI" sz="3600" dirty="0">
                <a:solidFill>
                  <a:schemeClr val="bg1"/>
                </a:solidFill>
              </a:rPr>
              <a:t> – raca</a:t>
            </a:r>
          </a:p>
          <a:p>
            <a:r>
              <a:rPr lang="sl-SI" sz="3600" dirty="0">
                <a:solidFill>
                  <a:schemeClr val="bg1"/>
                </a:solidFill>
              </a:rPr>
              <a:t>die </a:t>
            </a:r>
            <a:r>
              <a:rPr lang="sl-SI" sz="3600" dirty="0" err="1">
                <a:solidFill>
                  <a:schemeClr val="bg1"/>
                </a:solidFill>
              </a:rPr>
              <a:t>Gans</a:t>
            </a:r>
            <a:r>
              <a:rPr lang="sl-SI" sz="3600" dirty="0">
                <a:solidFill>
                  <a:schemeClr val="bg1"/>
                </a:solidFill>
              </a:rPr>
              <a:t> – gos</a:t>
            </a:r>
          </a:p>
          <a:p>
            <a:endParaRPr lang="sl-SI" sz="36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576B098-B6E9-4890-A189-B67B58364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76872"/>
            <a:ext cx="2746123" cy="352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39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Vezj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Vezj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zj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</TotalTime>
  <Words>21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Vezje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TjasaJ</cp:lastModifiedBy>
  <cp:revision>39</cp:revision>
  <dcterms:created xsi:type="dcterms:W3CDTF">2015-02-20T08:33:21Z</dcterms:created>
  <dcterms:modified xsi:type="dcterms:W3CDTF">2020-03-26T11:07:54Z</dcterms:modified>
</cp:coreProperties>
</file>