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5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Ponavljanje in utrjevanje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sl-SI" sz="2400" b="1" dirty="0" smtClean="0">
                <a:solidFill>
                  <a:srgbClr val="002060"/>
                </a:solidFill>
              </a:rPr>
              <a:t>Nalogo najprej prepiši, izpiši podatke, zapiši formulo, vstavi podatke (ne pozabi na enote) in zapiši odgovor</a:t>
            </a:r>
            <a:r>
              <a:rPr lang="sl-SI" sz="2400" dirty="0" smtClean="0"/>
              <a:t>. </a:t>
            </a:r>
            <a:r>
              <a:rPr lang="sl-SI" sz="2400" dirty="0" smtClean="0">
                <a:solidFill>
                  <a:srgbClr val="FF0000"/>
                </a:solidFill>
              </a:rPr>
              <a:t>Rešitev preveri.</a:t>
            </a:r>
          </a:p>
          <a:p>
            <a:pPr algn="ctr"/>
            <a:r>
              <a:rPr lang="sl-SI" sz="2400" b="1" dirty="0" smtClean="0">
                <a:solidFill>
                  <a:srgbClr val="92D050"/>
                </a:solidFill>
              </a:rPr>
              <a:t>Uspešno delo ti želim.</a:t>
            </a:r>
            <a:endParaRPr lang="sl-SI" sz="24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01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002060"/>
                </a:solidFill>
              </a:rPr>
              <a:t>1. naloga</a:t>
            </a:r>
          </a:p>
          <a:p>
            <a:r>
              <a:rPr lang="sl-SI" dirty="0" smtClean="0"/>
              <a:t>Rešitev</a:t>
            </a:r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b="1" dirty="0">
                <a:solidFill>
                  <a:srgbClr val="002060"/>
                </a:solidFill>
              </a:rPr>
              <a:t> </a:t>
            </a:r>
            <a:r>
              <a:rPr lang="sl-SI" b="1" dirty="0" smtClean="0">
                <a:solidFill>
                  <a:srgbClr val="002060"/>
                </a:solidFill>
              </a:rPr>
              <a:t>   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rgbClr val="002060"/>
                </a:solidFill>
              </a:rPr>
              <a:t>Rešitev:</a:t>
            </a:r>
            <a:endParaRPr lang="sl-SI" b="1" dirty="0">
              <a:solidFill>
                <a:srgbClr val="002060"/>
              </a:solidFill>
            </a:endParaRPr>
          </a:p>
          <a:p>
            <a:endParaRPr lang="sl-SI" dirty="0" smtClean="0"/>
          </a:p>
          <a:p>
            <a:endParaRPr lang="sl-SI" dirty="0"/>
          </a:p>
          <a:p>
            <a:endParaRPr lang="sl-SI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480442"/>
            <a:ext cx="8676873" cy="1794487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4462" y="5036918"/>
            <a:ext cx="1675579" cy="1020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25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>
                <a:solidFill>
                  <a:srgbClr val="002060"/>
                </a:solidFill>
              </a:rPr>
              <a:t> 2. </a:t>
            </a:r>
            <a:r>
              <a:rPr lang="sl-SI" b="1" dirty="0" smtClean="0">
                <a:solidFill>
                  <a:srgbClr val="002060"/>
                </a:solidFill>
              </a:rPr>
              <a:t>naloga</a:t>
            </a:r>
          </a:p>
          <a:p>
            <a:endParaRPr lang="sl-SI" b="1" dirty="0">
              <a:solidFill>
                <a:srgbClr val="002060"/>
              </a:solidFill>
            </a:endParaRPr>
          </a:p>
          <a:p>
            <a:endParaRPr lang="sl-SI" b="1" dirty="0" smtClean="0">
              <a:solidFill>
                <a:srgbClr val="002060"/>
              </a:solidFill>
            </a:endParaRPr>
          </a:p>
          <a:p>
            <a:endParaRPr lang="sl-SI" b="1" dirty="0">
              <a:solidFill>
                <a:srgbClr val="002060"/>
              </a:solidFill>
            </a:endParaRPr>
          </a:p>
          <a:p>
            <a:endParaRPr lang="sl-SI" b="1" dirty="0" smtClean="0">
              <a:solidFill>
                <a:srgbClr val="002060"/>
              </a:solidFill>
            </a:endParaRPr>
          </a:p>
          <a:p>
            <a:endParaRPr lang="sl-SI" b="1" dirty="0">
              <a:solidFill>
                <a:srgbClr val="002060"/>
              </a:solidFill>
            </a:endParaRPr>
          </a:p>
          <a:p>
            <a:r>
              <a:rPr lang="sl-SI" b="1" dirty="0">
                <a:solidFill>
                  <a:srgbClr val="002060"/>
                </a:solidFill>
              </a:rPr>
              <a:t>Rešitev:</a:t>
            </a:r>
          </a:p>
          <a:p>
            <a:endParaRPr lang="sl-SI" b="1" dirty="0" smtClean="0">
              <a:solidFill>
                <a:srgbClr val="002060"/>
              </a:solidFill>
            </a:endParaRPr>
          </a:p>
          <a:p>
            <a:endParaRPr lang="sl-SI" b="1" dirty="0">
              <a:solidFill>
                <a:srgbClr val="002060"/>
              </a:solidFill>
            </a:endParaRPr>
          </a:p>
          <a:p>
            <a:endParaRPr lang="sl-SI" b="1" dirty="0" smtClean="0">
              <a:solidFill>
                <a:srgbClr val="002060"/>
              </a:solidFill>
            </a:endParaRPr>
          </a:p>
          <a:p>
            <a:endParaRPr lang="sl-SI" b="1" dirty="0">
              <a:solidFill>
                <a:srgbClr val="002060"/>
              </a:solidFill>
            </a:endParaRPr>
          </a:p>
          <a:p>
            <a:endParaRPr lang="sl-SI" b="1" dirty="0" smtClean="0">
              <a:solidFill>
                <a:srgbClr val="002060"/>
              </a:solidFill>
            </a:endParaRPr>
          </a:p>
          <a:p>
            <a:endParaRPr lang="sl-SI" b="1" dirty="0">
              <a:solidFill>
                <a:srgbClr val="002060"/>
              </a:solidFill>
            </a:endParaRPr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436" y="2739733"/>
            <a:ext cx="8495206" cy="1791643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285" y="5110520"/>
            <a:ext cx="1672360" cy="930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9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b="1" dirty="0" smtClean="0">
                <a:solidFill>
                  <a:srgbClr val="002060"/>
                </a:solidFill>
              </a:rPr>
              <a:t>3. naloga</a:t>
            </a:r>
          </a:p>
          <a:p>
            <a:endParaRPr lang="sl-SI" b="1" dirty="0">
              <a:solidFill>
                <a:srgbClr val="002060"/>
              </a:solidFill>
            </a:endParaRPr>
          </a:p>
          <a:p>
            <a:endParaRPr lang="sl-SI" b="1" dirty="0" smtClean="0">
              <a:solidFill>
                <a:srgbClr val="002060"/>
              </a:solidFill>
            </a:endParaRPr>
          </a:p>
          <a:p>
            <a:endParaRPr lang="sl-SI" b="1" dirty="0">
              <a:solidFill>
                <a:srgbClr val="002060"/>
              </a:solidFill>
            </a:endParaRPr>
          </a:p>
          <a:p>
            <a:endParaRPr lang="sl-SI" b="1" dirty="0" smtClean="0">
              <a:solidFill>
                <a:srgbClr val="002060"/>
              </a:solidFill>
            </a:endParaRPr>
          </a:p>
          <a:p>
            <a:endParaRPr lang="sl-SI" b="1" dirty="0">
              <a:solidFill>
                <a:srgbClr val="002060"/>
              </a:solidFill>
            </a:endParaRPr>
          </a:p>
          <a:p>
            <a:endParaRPr lang="sl-SI" b="1" dirty="0" smtClean="0">
              <a:solidFill>
                <a:srgbClr val="002060"/>
              </a:solidFill>
            </a:endParaRPr>
          </a:p>
          <a:p>
            <a:endParaRPr lang="sl-SI" b="1" dirty="0">
              <a:solidFill>
                <a:srgbClr val="002060"/>
              </a:solidFill>
            </a:endParaRPr>
          </a:p>
          <a:p>
            <a:endParaRPr lang="sl-SI" b="1" dirty="0" smtClean="0">
              <a:solidFill>
                <a:srgbClr val="002060"/>
              </a:solidFill>
            </a:endParaRPr>
          </a:p>
          <a:p>
            <a:endParaRPr lang="sl-SI" b="1" dirty="0">
              <a:solidFill>
                <a:srgbClr val="002060"/>
              </a:solidFill>
            </a:endParaRPr>
          </a:p>
          <a:p>
            <a:endParaRPr lang="sl-SI" b="1" dirty="0" smtClean="0">
              <a:solidFill>
                <a:srgbClr val="002060"/>
              </a:solidFill>
            </a:endParaRPr>
          </a:p>
          <a:p>
            <a:r>
              <a:rPr lang="sl-SI" b="1" dirty="0" smtClean="0">
                <a:solidFill>
                  <a:srgbClr val="002060"/>
                </a:solidFill>
              </a:rPr>
              <a:t>Rešitev</a:t>
            </a:r>
            <a:r>
              <a:rPr lang="sl-SI" b="1" dirty="0">
                <a:solidFill>
                  <a:srgbClr val="002060"/>
                </a:solidFill>
              </a:rPr>
              <a:t>:</a:t>
            </a:r>
          </a:p>
          <a:p>
            <a:endParaRPr lang="sl-SI" b="1" dirty="0" smtClean="0">
              <a:solidFill>
                <a:srgbClr val="002060"/>
              </a:solidFill>
            </a:endParaRPr>
          </a:p>
          <a:p>
            <a:endParaRPr lang="sl-SI" b="1" dirty="0">
              <a:solidFill>
                <a:srgbClr val="002060"/>
              </a:solidFill>
            </a:endParaRPr>
          </a:p>
          <a:p>
            <a:endParaRPr lang="sl-SI" b="1" dirty="0" smtClean="0">
              <a:solidFill>
                <a:srgbClr val="002060"/>
              </a:solidFill>
            </a:endParaRPr>
          </a:p>
          <a:p>
            <a:endParaRPr lang="sl-SI" b="1" dirty="0">
              <a:solidFill>
                <a:srgbClr val="002060"/>
              </a:solidFill>
            </a:endParaRPr>
          </a:p>
          <a:p>
            <a:endParaRPr lang="sl-SI" b="1" dirty="0" smtClean="0">
              <a:solidFill>
                <a:srgbClr val="002060"/>
              </a:solidFill>
            </a:endParaRPr>
          </a:p>
          <a:p>
            <a:endParaRPr lang="sl-SI" b="1" dirty="0">
              <a:solidFill>
                <a:srgbClr val="002060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498" y="2388146"/>
            <a:ext cx="8489504" cy="320003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8961" y="5774661"/>
            <a:ext cx="5872984" cy="95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56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002060"/>
                </a:solidFill>
              </a:rPr>
              <a:t>4. naloga</a:t>
            </a:r>
          </a:p>
          <a:p>
            <a:endParaRPr lang="sl-SI" b="1" dirty="0">
              <a:solidFill>
                <a:srgbClr val="002060"/>
              </a:solidFill>
            </a:endParaRPr>
          </a:p>
          <a:p>
            <a:endParaRPr lang="sl-SI" b="1" dirty="0" smtClean="0">
              <a:solidFill>
                <a:srgbClr val="002060"/>
              </a:solidFill>
            </a:endParaRPr>
          </a:p>
          <a:p>
            <a:endParaRPr lang="sl-SI" b="1" dirty="0">
              <a:solidFill>
                <a:srgbClr val="002060"/>
              </a:solidFill>
            </a:endParaRPr>
          </a:p>
          <a:p>
            <a:endParaRPr lang="sl-SI" b="1" dirty="0" smtClean="0">
              <a:solidFill>
                <a:srgbClr val="002060"/>
              </a:solidFill>
            </a:endParaRPr>
          </a:p>
          <a:p>
            <a:endParaRPr lang="sl-SI" b="1" dirty="0">
              <a:solidFill>
                <a:srgbClr val="002060"/>
              </a:solidFill>
            </a:endParaRPr>
          </a:p>
          <a:p>
            <a:endParaRPr lang="sl-SI" b="1" dirty="0" smtClean="0">
              <a:solidFill>
                <a:srgbClr val="002060"/>
              </a:solidFill>
            </a:endParaRPr>
          </a:p>
          <a:p>
            <a:endParaRPr lang="sl-SI" b="1" dirty="0">
              <a:solidFill>
                <a:srgbClr val="002060"/>
              </a:solidFill>
            </a:endParaRPr>
          </a:p>
          <a:p>
            <a:r>
              <a:rPr lang="sl-SI" b="1" dirty="0">
                <a:solidFill>
                  <a:srgbClr val="002060"/>
                </a:solidFill>
              </a:rPr>
              <a:t>Rešitev:</a:t>
            </a:r>
          </a:p>
          <a:p>
            <a:endParaRPr lang="sl-SI" b="1" dirty="0">
              <a:solidFill>
                <a:srgbClr val="002060"/>
              </a:solidFill>
            </a:endParaRPr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617" y="2843674"/>
            <a:ext cx="8385385" cy="2465191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6870" y="5177104"/>
            <a:ext cx="2452689" cy="1422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87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002060"/>
                </a:solidFill>
              </a:rPr>
              <a:t>5. naloga</a:t>
            </a:r>
          </a:p>
          <a:p>
            <a:endParaRPr lang="sl-SI" b="1" dirty="0">
              <a:solidFill>
                <a:srgbClr val="002060"/>
              </a:solidFill>
            </a:endParaRPr>
          </a:p>
          <a:p>
            <a:endParaRPr lang="sl-SI" b="1" dirty="0" smtClean="0">
              <a:solidFill>
                <a:srgbClr val="002060"/>
              </a:solidFill>
            </a:endParaRPr>
          </a:p>
          <a:p>
            <a:endParaRPr lang="sl-SI" b="1" dirty="0">
              <a:solidFill>
                <a:srgbClr val="002060"/>
              </a:solidFill>
            </a:endParaRPr>
          </a:p>
          <a:p>
            <a:r>
              <a:rPr lang="sl-SI" b="1" dirty="0">
                <a:solidFill>
                  <a:srgbClr val="002060"/>
                </a:solidFill>
              </a:rPr>
              <a:t>Rešitev</a:t>
            </a:r>
            <a:r>
              <a:rPr lang="sl-SI" b="1" dirty="0" smtClean="0">
                <a:solidFill>
                  <a:srgbClr val="002060"/>
                </a:solidFill>
              </a:rPr>
              <a:t>:</a:t>
            </a:r>
          </a:p>
          <a:p>
            <a:r>
              <a:rPr lang="sl-SI" b="1" dirty="0" smtClean="0">
                <a:solidFill>
                  <a:srgbClr val="002060"/>
                </a:solidFill>
              </a:rPr>
              <a:t>50 V</a:t>
            </a:r>
            <a:endParaRPr lang="sl-SI" b="1" dirty="0">
              <a:solidFill>
                <a:srgbClr val="002060"/>
              </a:solidFill>
            </a:endParaRPr>
          </a:p>
          <a:p>
            <a:endParaRPr lang="sl-SI" b="1" dirty="0" smtClean="0">
              <a:solidFill>
                <a:srgbClr val="002060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272" y="2759950"/>
            <a:ext cx="9295859" cy="1023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09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>
                <a:solidFill>
                  <a:srgbClr val="002060"/>
                </a:solidFill>
              </a:rPr>
              <a:t>6. naloga</a:t>
            </a:r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/>
          </a:p>
          <a:p>
            <a:r>
              <a:rPr lang="sl-SI" b="1" dirty="0">
                <a:solidFill>
                  <a:srgbClr val="002060"/>
                </a:solidFill>
              </a:rPr>
              <a:t>Rešitev:</a:t>
            </a:r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7880" y="2160589"/>
            <a:ext cx="4150272" cy="3030791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9498" y="5589860"/>
            <a:ext cx="5781840" cy="45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44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002060"/>
                </a:solidFill>
              </a:rPr>
              <a:t>7. naloga</a:t>
            </a:r>
          </a:p>
          <a:p>
            <a:endParaRPr lang="sl-SI" b="1" dirty="0">
              <a:solidFill>
                <a:srgbClr val="002060"/>
              </a:solidFill>
            </a:endParaRPr>
          </a:p>
          <a:p>
            <a:endParaRPr lang="sl-SI" b="1" dirty="0" smtClean="0">
              <a:solidFill>
                <a:srgbClr val="002060"/>
              </a:solidFill>
            </a:endParaRPr>
          </a:p>
          <a:p>
            <a:endParaRPr lang="sl-SI" b="1" dirty="0">
              <a:solidFill>
                <a:srgbClr val="002060"/>
              </a:solidFill>
            </a:endParaRPr>
          </a:p>
          <a:p>
            <a:endParaRPr lang="sl-SI" b="1" dirty="0" smtClean="0">
              <a:solidFill>
                <a:srgbClr val="002060"/>
              </a:solidFill>
            </a:endParaRPr>
          </a:p>
          <a:p>
            <a:endParaRPr lang="sl-SI" b="1" dirty="0">
              <a:solidFill>
                <a:srgbClr val="002060"/>
              </a:solidFill>
            </a:endParaRPr>
          </a:p>
          <a:p>
            <a:endParaRPr lang="sl-SI" b="1" dirty="0" smtClean="0">
              <a:solidFill>
                <a:srgbClr val="002060"/>
              </a:solidFill>
            </a:endParaRPr>
          </a:p>
          <a:p>
            <a:endParaRPr lang="sl-SI" b="1" dirty="0">
              <a:solidFill>
                <a:srgbClr val="002060"/>
              </a:solidFill>
            </a:endParaRPr>
          </a:p>
          <a:p>
            <a:r>
              <a:rPr lang="sl-SI" b="1" dirty="0">
                <a:solidFill>
                  <a:srgbClr val="002060"/>
                </a:solidFill>
              </a:rPr>
              <a:t>Rešitev:</a:t>
            </a:r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957" y="2797065"/>
            <a:ext cx="8680509" cy="241606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0906" y="5469861"/>
            <a:ext cx="2362528" cy="92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60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73</Words>
  <Application>Microsoft Office PowerPoint</Application>
  <PresentationFormat>Širokozaslonsko</PresentationFormat>
  <Paragraphs>74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Gladko</vt:lpstr>
      <vt:lpstr>Ponavljanje in utrjevanje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Ponavljanje in utrjevanje</dc:title>
  <dc:creator>Mateja Benedik</dc:creator>
  <cp:lastModifiedBy>Mateja Benedik</cp:lastModifiedBy>
  <cp:revision>5</cp:revision>
  <dcterms:created xsi:type="dcterms:W3CDTF">2020-03-29T16:45:47Z</dcterms:created>
  <dcterms:modified xsi:type="dcterms:W3CDTF">2020-03-29T17:26:47Z</dcterms:modified>
</cp:coreProperties>
</file>