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15.3.2020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049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63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368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15.3.2020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883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504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235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370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803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088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653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E0B-4C6C-4CC6-8A60-6D5976008AE5}" type="datetimeFigureOut">
              <a:rPr lang="sl-SI" smtClean="0"/>
              <a:t>16.3.2020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845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3EE0B-4C6C-4CC6-8A60-6D5976008AE5}" type="datetimeFigureOut">
              <a:rPr lang="sl-SI" smtClean="0"/>
              <a:t>15.3.2020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57D26-4940-457A-8C38-E006C52C9C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88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2060"/>
                </a:solidFill>
              </a:rPr>
              <a:t>Opis športa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1400" dirty="0" smtClean="0"/>
              <a:t>Pripravila </a:t>
            </a:r>
            <a:r>
              <a:rPr lang="sl-SI" sz="1400" dirty="0"/>
              <a:t>O</a:t>
            </a:r>
            <a:r>
              <a:rPr lang="sl-SI" sz="1400" dirty="0" smtClean="0"/>
              <a:t>lga Koplan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82911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Kadar opisujemo </a:t>
            </a:r>
            <a:r>
              <a:rPr lang="sl-SI" dirty="0" smtClean="0">
                <a:solidFill>
                  <a:srgbClr val="C00000"/>
                </a:solidFill>
              </a:rPr>
              <a:t>skupinske športe </a:t>
            </a:r>
            <a:r>
              <a:rPr lang="sl-SI" dirty="0" smtClean="0"/>
              <a:t>(npr. košarko, odbojko …), povemo: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je se igra,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oliko igralcev sodeluje,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atere pripomočke potrebujemo,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atera pravila morajo igralci upoštevati,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ako poteka igra izbranega športa.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305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Kadar opisujemo </a:t>
            </a:r>
            <a:r>
              <a:rPr lang="sl-SI" dirty="0" smtClean="0">
                <a:solidFill>
                  <a:srgbClr val="C00000"/>
                </a:solidFill>
              </a:rPr>
              <a:t>individualne športe </a:t>
            </a:r>
            <a:r>
              <a:rPr lang="sl-SI" dirty="0" smtClean="0"/>
              <a:t>(npr. gorsko kolesarstvo, smučanje …), povemo: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je poteka,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do se lahko z njim ukvarja,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atera oprema in pripomočki se uporabljajo,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ako poteka opisovani šport,</a:t>
            </a:r>
          </a:p>
          <a:p>
            <a:pPr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atera pravila mora posameznik upoštevati.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791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7030A0"/>
                </a:solidFill>
              </a:rPr>
              <a:t>Glagoli</a:t>
            </a:r>
            <a:r>
              <a:rPr lang="sl-SI" dirty="0" smtClean="0"/>
              <a:t> v opisu športa so </a:t>
            </a:r>
            <a:r>
              <a:rPr lang="sl-SI" dirty="0" smtClean="0">
                <a:solidFill>
                  <a:srgbClr val="7030A0"/>
                </a:solidFill>
              </a:rPr>
              <a:t>v sedanjiku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Če opisujemo šport, ki ne obstaja več, so </a:t>
            </a:r>
            <a:r>
              <a:rPr lang="sl-SI" smtClean="0"/>
              <a:t>v pretekliku.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757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105</Words>
  <Application>Microsoft Office PowerPoint</Application>
  <PresentationFormat>Diaprojekcija na zaslonu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Opis športa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 športa</dc:title>
  <dc:creator>OK</dc:creator>
  <cp:lastModifiedBy>OK</cp:lastModifiedBy>
  <cp:revision>1</cp:revision>
  <dcterms:created xsi:type="dcterms:W3CDTF">2020-03-15T22:54:32Z</dcterms:created>
  <dcterms:modified xsi:type="dcterms:W3CDTF">2020-03-15T23:04:17Z</dcterms:modified>
</cp:coreProperties>
</file>